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60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Title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6" name="Date Placeholder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7" name="Content Placeholder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25" name="Text Placeholder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8" name="Content Placeholder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24" name="Footer Placeholder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29" name="Footer Placeholder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581945D2-FB3D-4010-ABF7-FD84B3FF20AE}" type="datetimeFigureOut">
              <a:rPr lang="en-US" smtClean="0"/>
              <a:pPr/>
              <a:t>8/29/2011</a:t>
            </a:fld>
            <a:endParaRPr lang="en-US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6984A709-D20E-4095-8B27-02978934F19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Placeholder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Syntax #5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buNone/>
            </a:pPr>
            <a:r>
              <a:rPr sz="2400" dirty="0" smtClean="0"/>
              <a:t>Consider:</a:t>
            </a:r>
          </a:p>
          <a:p>
            <a:pPr>
              <a:buNone/>
            </a:pPr>
            <a:r>
              <a:rPr lang="en-US" sz="2400" dirty="0" smtClean="0"/>
              <a:t>	</a:t>
            </a:r>
            <a:r>
              <a:rPr sz="2400" dirty="0" smtClean="0"/>
              <a:t>"The seven years' difference in our ages lay between us like a chasm: I wondered if these years would ever operate between us as a bridge." </a:t>
            </a:r>
            <a:r>
              <a:rPr lang="en-US" sz="2400" dirty="0" smtClean="0"/>
              <a:t>–</a:t>
            </a:r>
            <a:r>
              <a:rPr sz="2400" dirty="0" smtClean="0"/>
              <a:t> James Baldwin, "Sonny's Blues"</a:t>
            </a:r>
          </a:p>
          <a:p>
            <a:pPr>
              <a:buNone/>
            </a:pPr>
            <a:r>
              <a:rPr sz="2400" dirty="0" smtClean="0"/>
              <a:t>Discuss:</a:t>
            </a:r>
          </a:p>
          <a:p>
            <a:pPr marL="742950" indent="-742950">
              <a:buFont typeface="+mj-lt"/>
              <a:buAutoNum type="arabicPeriod"/>
            </a:pPr>
            <a:r>
              <a:rPr sz="2400" dirty="0" smtClean="0"/>
              <a:t>What function does the colon serve in this sentence?</a:t>
            </a:r>
          </a:p>
          <a:p>
            <a:pPr marL="742950" indent="-742950">
              <a:buFont typeface="+mj-lt"/>
              <a:buAutoNum type="arabicPeriod"/>
            </a:pPr>
            <a:r>
              <a:rPr sz="2400" dirty="0" smtClean="0"/>
              <a:t>How would the meaning and impact of the sentence change if the sentence read as follows: </a:t>
            </a:r>
          </a:p>
          <a:p>
            <a:pPr>
              <a:buNone/>
            </a:pPr>
            <a:r>
              <a:rPr lang="en-US" sz="2400" i="1" dirty="0" smtClean="0"/>
              <a:t>	</a:t>
            </a:r>
            <a:r>
              <a:rPr sz="2400" i="1" dirty="0" smtClean="0"/>
              <a:t>The seven years' difference in our ages lay between us like a chasm, and </a:t>
            </a:r>
            <a:r>
              <a:rPr lang="en-US" sz="2400" i="1" dirty="0" smtClean="0"/>
              <a:t>I</a:t>
            </a:r>
            <a:r>
              <a:rPr sz="2400" i="1" dirty="0" smtClean="0"/>
              <a:t> wondered if these years would ever operate between us as a bridge.</a:t>
            </a:r>
            <a:endParaRPr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SYNTAX #5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828800"/>
            <a:ext cx="8229600" cy="3200400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en-US" dirty="0" smtClean="0"/>
              <a:t>Apply:</a:t>
            </a:r>
          </a:p>
          <a:p>
            <a:pPr>
              <a:buNone/>
            </a:pPr>
            <a:r>
              <a:rPr lang="en-US" dirty="0" smtClean="0"/>
              <a:t>	Write two independent clauses; join the two with a colon, giving emphasis to the independent clause which follows the colon. Use Baldwin’s sentence as a model. Share your sentence with the class.</a:t>
            </a:r>
          </a:p>
          <a:p>
            <a:pPr algn="ctr"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rek">
  <a:themeElements>
    <a:clrScheme name="Trek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Trek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Trek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172</TotalTime>
  <Words>10</Words>
  <Application>Microsoft Office PowerPoint</Application>
  <PresentationFormat>On-screen Show (4:3)</PresentationFormat>
  <Paragraphs>10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Trek</vt:lpstr>
      <vt:lpstr>Syntax #5</vt:lpstr>
      <vt:lpstr>SYNTAX #5</vt:lpstr>
    </vt:vector>
  </TitlesOfParts>
  <Company>USD 259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kfrederick</dc:creator>
  <cp:lastModifiedBy>kfrederick</cp:lastModifiedBy>
  <cp:revision>23</cp:revision>
  <dcterms:created xsi:type="dcterms:W3CDTF">2008-08-19T21:40:58Z</dcterms:created>
  <dcterms:modified xsi:type="dcterms:W3CDTF">2011-08-29T14:14:00Z</dcterms:modified>
</cp:coreProperties>
</file>

<file path=docProps/thumbnail.jpeg>
</file>