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sz="2400" dirty="0" smtClean="0"/>
              <a:t>Consider: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sz="2400" dirty="0" smtClean="0"/>
              <a:t>"The seven years' difference in our ages lay between us like a chasm: I wondered if these years would ever operate between us as a bridge." </a:t>
            </a:r>
            <a:r>
              <a:rPr lang="en-US" sz="2400" dirty="0" smtClean="0"/>
              <a:t>–</a:t>
            </a:r>
            <a:r>
              <a:rPr sz="2400" dirty="0" smtClean="0"/>
              <a:t> James Baldwin, "Sonny's Blues"</a:t>
            </a:r>
          </a:p>
          <a:p>
            <a:pPr>
              <a:buNone/>
            </a:pPr>
            <a:r>
              <a:rPr sz="2400" dirty="0" smtClean="0"/>
              <a:t>Discuss:</a:t>
            </a:r>
          </a:p>
          <a:p>
            <a:pPr marL="742950" indent="-742950">
              <a:buFont typeface="+mj-lt"/>
              <a:buAutoNum type="arabicPeriod"/>
            </a:pPr>
            <a:r>
              <a:rPr sz="2400" dirty="0" smtClean="0"/>
              <a:t>What function does the colon serve in this sentence?</a:t>
            </a:r>
          </a:p>
          <a:p>
            <a:pPr marL="742950" indent="-742950">
              <a:buFont typeface="+mj-lt"/>
              <a:buAutoNum type="arabicPeriod"/>
            </a:pPr>
            <a:r>
              <a:rPr sz="2400" dirty="0" smtClean="0"/>
              <a:t>How would the meaning and impact of the sentence change if the sentence read as follows: 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sz="2400" i="1" dirty="0" smtClean="0"/>
              <a:t>The seven years' difference in our ages lay between us like a chasm, and </a:t>
            </a:r>
            <a:r>
              <a:rPr lang="en-US" sz="2400" i="1" dirty="0" smtClean="0"/>
              <a:t>I</a:t>
            </a:r>
            <a:r>
              <a:rPr sz="2400" i="1" dirty="0" smtClean="0"/>
              <a:t> wondered if these years would ever operate between us as a bridge.</a:t>
            </a:r>
            <a:endParaRPr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>
              <a:buNone/>
            </a:pPr>
            <a:r>
              <a:rPr lang="en-US" dirty="0" smtClean="0"/>
              <a:t>	Write two independent clauses; join the two with a colon, giving emphasis to the independent clause which follows the colon. Use Baldwin’s sentence as a model. Share your sentence with the class.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10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Syntax #5</vt:lpstr>
      <vt:lpstr>SYNTAX #5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23</cp:revision>
  <dcterms:created xsi:type="dcterms:W3CDTF">2008-08-19T21:40:58Z</dcterms:created>
  <dcterms:modified xsi:type="dcterms:W3CDTF">2011-08-29T14:14:00Z</dcterms:modified>
</cp:coreProperties>
</file>